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639e471caa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639e471caa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a8811a43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a8811a43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a8811a433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a8811a433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a949e5552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a949e555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a949e5552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a949e5552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a949e5552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a949e5552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a949e5552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a949e5552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Tcs4B0kua0HCXV9bBKBvu7sySn-sR9gO/view" TargetMode="External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569300" y="22352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2024 1st presentation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841727" y="29166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Elvis Kimara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727952" y="20748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Zaki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Had in depth discussions about ideas to implement moving forward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Explore using latent spaces of point clouds when “clustering/comparing” point clouds for sorting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When interpolating, return a T value, and train a model to find the T value by itself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Other ideas: </a:t>
            </a:r>
            <a:r>
              <a:rPr lang="en" sz="1700"/>
              <a:t>isoMap, voxelization for resampling, principal component analysis</a:t>
            </a:r>
            <a:endParaRPr sz="1700"/>
          </a:p>
        </p:txBody>
      </p:sp>
      <p:sp>
        <p:nvSpPr>
          <p:cNvPr id="93" name="Google Shape;93;p14"/>
          <p:cNvSpPr txBox="1"/>
          <p:nvPr>
            <p:ph idx="4294967295"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Achievements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idx="1" type="subTitle"/>
          </p:nvPr>
        </p:nvSpPr>
        <p:spPr>
          <a:xfrm>
            <a:off x="727952" y="20748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Mozhgan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Shared her current research/ideas for different similarity metrics like L2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Might get specific plant point clouds from her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Arbab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Shared with me PointNet that is better for point cloud visualization</a:t>
            </a:r>
            <a:endParaRPr sz="1700"/>
          </a:p>
        </p:txBody>
      </p:sp>
      <p:sp>
        <p:nvSpPr>
          <p:cNvPr id="99" name="Google Shape;99;p15"/>
          <p:cNvSpPr txBox="1"/>
          <p:nvPr>
            <p:ph idx="4294967295"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Achievements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idx="4294967295" type="title"/>
          </p:nvPr>
        </p:nvSpPr>
        <p:spPr>
          <a:xfrm>
            <a:off x="727650" y="731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Achievements: Early work on interpolating without linear interpolation (using implicitly learned T)</a:t>
            </a:r>
            <a:endParaRPr/>
          </a:p>
        </p:txBody>
      </p:sp>
      <p:pic>
        <p:nvPicPr>
          <p:cNvPr id="105" name="Google Shape;105;p16" title="interpolation_animation (4) without 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4625" y="1999525"/>
            <a:ext cx="4974750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4125" y="946800"/>
            <a:ext cx="4138700" cy="29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50" y="946788"/>
            <a:ext cx="4267198" cy="3026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75" y="152400"/>
            <a:ext cx="5738076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7300" y="2047174"/>
            <a:ext cx="4238950" cy="16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976" y="786225"/>
            <a:ext cx="6628424" cy="414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3775" y="152400"/>
            <a:ext cx="3335967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3335967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069" y="29325"/>
            <a:ext cx="888186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